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6821"/>
    <a:srgbClr val="FFC82E"/>
    <a:srgbClr val="007048"/>
    <a:srgbClr val="B3D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2438" y="53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9CD0-7492-4887-92DD-C00FB7D97375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DDB59-5B26-4893-9746-290EF6F03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455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9CD0-7492-4887-92DD-C00FB7D97375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DDB59-5B26-4893-9746-290EF6F03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165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9CD0-7492-4887-92DD-C00FB7D97375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DDB59-5B26-4893-9746-290EF6F03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39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9CD0-7492-4887-92DD-C00FB7D97375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DDB59-5B26-4893-9746-290EF6F03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809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9CD0-7492-4887-92DD-C00FB7D97375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DDB59-5B26-4893-9746-290EF6F03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689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9CD0-7492-4887-92DD-C00FB7D97375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DDB59-5B26-4893-9746-290EF6F03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664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9CD0-7492-4887-92DD-C00FB7D97375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DDB59-5B26-4893-9746-290EF6F03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619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9CD0-7492-4887-92DD-C00FB7D97375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DDB59-5B26-4893-9746-290EF6F03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801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9CD0-7492-4887-92DD-C00FB7D97375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DDB59-5B26-4893-9746-290EF6F03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579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9CD0-7492-4887-92DD-C00FB7D97375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DDB59-5B26-4893-9746-290EF6F03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605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9CD0-7492-4887-92DD-C00FB7D97375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DDB59-5B26-4893-9746-290EF6F03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39CD0-7492-4887-92DD-C00FB7D97375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DDB59-5B26-4893-9746-290EF6F03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80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48" y="5944470"/>
            <a:ext cx="1816152" cy="19464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noFill/>
          <a:ln w="57150">
            <a:solidFill>
              <a:srgbClr val="B3D4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449706" y="493777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704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Greek Day</a:t>
            </a:r>
            <a:endParaRPr lang="en-GB" sz="3600" b="1" dirty="0">
              <a:solidFill>
                <a:srgbClr val="00704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704" y="179512"/>
            <a:ext cx="1510274" cy="10848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0660" y="8531824"/>
            <a:ext cx="5104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For more information or to book your class, please contact the Education Officers on </a:t>
            </a:r>
            <a:r>
              <a:rPr lang="en-GB" sz="1200" dirty="0">
                <a:latin typeface="Helvetica" panose="020B0604020202020204" pitchFamily="34" charset="0"/>
                <a:cs typeface="Helvetica" panose="020B0604020202020204" pitchFamily="34" charset="0"/>
              </a:rPr>
              <a:t>07519 </a:t>
            </a:r>
            <a:r>
              <a:rPr lang="en-GB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102272 or email kentlifefarmpark@gmail.com</a:t>
            </a:r>
            <a:endParaRPr lang="en-GB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8738938"/>
            <a:ext cx="1236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*1:4 at KS1, </a:t>
            </a:r>
          </a:p>
          <a:p>
            <a:r>
              <a:rPr lang="en-GB" sz="1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1:5 at KS2</a:t>
            </a:r>
            <a:endParaRPr lang="en-GB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605032" y="1560987"/>
            <a:ext cx="5782047" cy="618382"/>
            <a:chOff x="846618" y="1811051"/>
            <a:chExt cx="5782047" cy="618382"/>
          </a:xfrm>
        </p:grpSpPr>
        <p:sp>
          <p:nvSpPr>
            <p:cNvPr id="7" name="TextBox 6"/>
            <p:cNvSpPr txBox="1"/>
            <p:nvPr/>
          </p:nvSpPr>
          <p:spPr>
            <a:xfrm>
              <a:off x="1077422" y="1920187"/>
              <a:ext cx="54334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smtClean="0">
                  <a:solidFill>
                    <a:srgbClr val="007048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Wedne</a:t>
              </a:r>
              <a:r>
                <a:rPr lang="en-GB" sz="2000" b="1" smtClean="0">
                  <a:solidFill>
                    <a:srgbClr val="007048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sday 19</a:t>
              </a:r>
              <a:r>
                <a:rPr lang="en-GB" sz="2000" b="1" baseline="30000" smtClean="0">
                  <a:solidFill>
                    <a:srgbClr val="007048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th</a:t>
              </a:r>
              <a:r>
                <a:rPr lang="en-GB" sz="2000" b="1" smtClean="0">
                  <a:solidFill>
                    <a:srgbClr val="007048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GB" sz="2000" b="1" dirty="0" smtClean="0">
                  <a:solidFill>
                    <a:srgbClr val="007048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October 2016</a:t>
              </a:r>
              <a:endParaRPr lang="en-GB" sz="2000" b="1" dirty="0">
                <a:solidFill>
                  <a:srgbClr val="007048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46618" y="1811051"/>
              <a:ext cx="5782047" cy="618382"/>
            </a:xfrm>
            <a:prstGeom prst="rect">
              <a:avLst/>
            </a:prstGeom>
            <a:noFill/>
            <a:ln w="38100">
              <a:solidFill>
                <a:srgbClr val="EE68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1" y="179512"/>
            <a:ext cx="2164301" cy="12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704" y="4330085"/>
            <a:ext cx="1264575" cy="126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814" y="8364575"/>
            <a:ext cx="426186" cy="62065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785003" y="2722893"/>
            <a:ext cx="32879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Home Life</a:t>
            </a:r>
          </a:p>
          <a:p>
            <a:pPr algn="ctr"/>
            <a:endParaRPr lang="en-GB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Arachne’s Web</a:t>
            </a:r>
          </a:p>
          <a:p>
            <a:pPr algn="ctr"/>
            <a:endParaRPr lang="en-GB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Theatre with Aristophanes</a:t>
            </a:r>
          </a:p>
          <a:p>
            <a:pPr algn="ctr"/>
            <a:endParaRPr lang="en-GB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From Magic to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Medicine</a:t>
            </a:r>
          </a:p>
          <a:p>
            <a:pPr algn="ctr"/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Gods &amp;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Heroes</a:t>
            </a:r>
          </a:p>
          <a:p>
            <a:pPr algn="ctr"/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Greeks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Warriors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4" y="2515794"/>
            <a:ext cx="1514779" cy="23737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4" y="6171735"/>
            <a:ext cx="3441448" cy="2294299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12571" y="4639252"/>
            <a:ext cx="2380325" cy="1876964"/>
            <a:chOff x="2229161" y="2206517"/>
            <a:chExt cx="2399679" cy="1862384"/>
          </a:xfrm>
        </p:grpSpPr>
        <p:sp>
          <p:nvSpPr>
            <p:cNvPr id="14" name="Explosion 1 13"/>
            <p:cNvSpPr/>
            <p:nvPr/>
          </p:nvSpPr>
          <p:spPr>
            <a:xfrm>
              <a:off x="2229161" y="2206517"/>
              <a:ext cx="2399679" cy="1862384"/>
            </a:xfrm>
            <a:prstGeom prst="irregularSeal1">
              <a:avLst/>
            </a:prstGeom>
            <a:solidFill>
              <a:srgbClr val="B3D45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26056" y="2829932"/>
              <a:ext cx="166954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Price per child </a:t>
              </a:r>
              <a:r>
                <a:rPr lang="en-GB" sz="20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only £9! </a:t>
              </a:r>
              <a:endParaRPr lang="en-GB" sz="20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733" y="2369442"/>
            <a:ext cx="1841062" cy="158723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552563" y="7444657"/>
            <a:ext cx="2314129" cy="1087167"/>
            <a:chOff x="3751257" y="7452489"/>
            <a:chExt cx="2314129" cy="1087167"/>
          </a:xfrm>
        </p:grpSpPr>
        <p:sp>
          <p:nvSpPr>
            <p:cNvPr id="44" name="Oval 43"/>
            <p:cNvSpPr/>
            <p:nvPr/>
          </p:nvSpPr>
          <p:spPr>
            <a:xfrm>
              <a:off x="3751257" y="7480996"/>
              <a:ext cx="2314129" cy="1058660"/>
            </a:xfrm>
            <a:prstGeom prst="ellipse">
              <a:avLst/>
            </a:prstGeom>
            <a:solidFill>
              <a:srgbClr val="FFC82E"/>
            </a:solidFill>
            <a:ln>
              <a:solidFill>
                <a:srgbClr val="EE68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035588" y="7452489"/>
              <a:ext cx="1903521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Free!</a:t>
              </a:r>
            </a:p>
            <a:p>
              <a:pPr algn="ctr"/>
              <a:r>
                <a:rPr lang="en-GB" sz="12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Adults*</a:t>
              </a:r>
            </a:p>
            <a:p>
              <a:pPr algn="ctr"/>
              <a:r>
                <a:rPr lang="en-GB" sz="12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Risk Assessments</a:t>
              </a:r>
            </a:p>
            <a:p>
              <a:pPr algn="ctr"/>
              <a:r>
                <a:rPr lang="en-GB" sz="12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Lunchroom</a:t>
              </a:r>
            </a:p>
            <a:p>
              <a:pPr algn="ctr"/>
              <a:r>
                <a:rPr lang="en-GB" sz="12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Parking</a:t>
              </a:r>
              <a:endParaRPr lang="en-GB" sz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4004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2590</TotalTime>
  <Words>65</Words>
  <Application>Microsoft Office PowerPoint</Application>
  <PresentationFormat>On-screen Show (4:3)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Marieke</dc:creator>
  <cp:lastModifiedBy>Marieke</cp:lastModifiedBy>
  <cp:revision>30</cp:revision>
  <dcterms:created xsi:type="dcterms:W3CDTF">2016-01-04T13:20:55Z</dcterms:created>
  <dcterms:modified xsi:type="dcterms:W3CDTF">2016-07-11T08:44:03Z</dcterms:modified>
</cp:coreProperties>
</file>